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6226" autoAdjust="0"/>
  </p:normalViewPr>
  <p:slideViewPr>
    <p:cSldViewPr snapToGrid="0" snapToObjects="1">
      <p:cViewPr>
        <p:scale>
          <a:sx n="85" d="100"/>
          <a:sy n="85" d="100"/>
        </p:scale>
        <p:origin x="-930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60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172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smtClean="0">
                  <a:latin typeface="Georgia"/>
                  <a:cs typeface="Georgia"/>
                </a:rPr>
                <a:t>Key </a:t>
              </a:r>
              <a:r>
                <a:rPr lang="fr-FR" sz="2800" dirty="0" smtClean="0">
                  <a:latin typeface="Georgia"/>
                  <a:cs typeface="Georgia"/>
                </a:rPr>
                <a:t>points</a:t>
              </a:r>
              <a:endParaRPr lang="fr-FR" dirty="0" smtClean="0">
                <a:latin typeface="Georgia"/>
                <a:cs typeface="Georgia"/>
              </a:endParaRPr>
            </a:p>
            <a:p>
              <a:endParaRPr lang="fr-FR" dirty="0" smtClean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1.</a:t>
              </a:r>
              <a:r>
                <a:rPr lang="en-US" altLang="zh-CN" dirty="0" smtClean="0">
                  <a:latin typeface="Georgia"/>
                  <a:cs typeface="Georgia"/>
                </a:rPr>
                <a:t>Compressed spinal cord injury</a:t>
              </a:r>
              <a:endParaRPr lang="fr-FR" dirty="0" smtClean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2</a:t>
              </a:r>
              <a:r>
                <a:rPr lang="fr-FR" dirty="0">
                  <a:latin typeface="Georgia"/>
                  <a:cs typeface="Georgia"/>
                </a:rPr>
                <a:t>. oligodendrocyte precursor </a:t>
              </a:r>
              <a:r>
                <a:rPr lang="fr-FR" dirty="0" smtClean="0">
                  <a:latin typeface="Georgia"/>
                  <a:cs typeface="Georgia"/>
                </a:rPr>
                <a:t>cells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3</a:t>
              </a:r>
              <a:r>
                <a:rPr lang="fr-FR" dirty="0">
                  <a:latin typeface="Georgia"/>
                  <a:cs typeface="Georgia"/>
                </a:rPr>
                <a:t>. phosphorylated epidermal growth </a:t>
              </a:r>
              <a:r>
                <a:rPr lang="fr-FR" dirty="0" smtClean="0">
                  <a:latin typeface="Georgia"/>
                  <a:cs typeface="Georgia"/>
                </a:rPr>
                <a:t>factor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4.pAkt1</a:t>
              </a:r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7"/>
            <a:ext cx="8575912" cy="4257327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1699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sz="1400" dirty="0" smtClean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2" y="1165067"/>
            <a:ext cx="4013963" cy="403420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478" y="597762"/>
            <a:ext cx="3813165" cy="483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830332"/>
            <a:chOff x="11763" y="1025519"/>
            <a:chExt cx="8393444" cy="576148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558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smtClean="0">
                  <a:latin typeface="Georgia"/>
                  <a:cs typeface="Georgia"/>
                </a:rPr>
                <a:t>Take Home </a:t>
              </a:r>
              <a:r>
                <a:rPr lang="fr-FR" sz="2800" dirty="0" smtClean="0">
                  <a:latin typeface="Georgia"/>
                  <a:cs typeface="Georgia"/>
                </a:rPr>
                <a:t>Messages</a:t>
              </a:r>
              <a:endParaRPr lang="fr-FR" dirty="0" smtClean="0">
                <a:latin typeface="Georgia"/>
                <a:cs typeface="Georgia"/>
              </a:endParaRPr>
            </a:p>
            <a:p>
              <a:endParaRPr lang="fr-FR" dirty="0" smtClean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en-US" dirty="0">
                  <a:latin typeface="Georgia"/>
                  <a:cs typeface="Georgia"/>
                </a:rPr>
                <a:t>E</a:t>
              </a:r>
              <a:r>
                <a:rPr lang="en-US" dirty="0" smtClean="0">
                  <a:latin typeface="Georgia"/>
                  <a:cs typeface="Georgia"/>
                </a:rPr>
                <a:t>ndogenous </a:t>
              </a:r>
              <a:r>
                <a:rPr lang="en-US" dirty="0">
                  <a:latin typeface="Georgia"/>
                  <a:cs typeface="Georgia"/>
                </a:rPr>
                <a:t>repair mechanism </a:t>
              </a:r>
              <a:r>
                <a:rPr lang="en-US" altLang="zh-CN" dirty="0" smtClean="0">
                  <a:latin typeface="Georgia"/>
                  <a:cs typeface="Georgia"/>
                </a:rPr>
                <a:t>plays  an important role in neural function recovery</a:t>
              </a:r>
              <a:r>
                <a:rPr lang="en-US" altLang="zh-CN" dirty="0">
                  <a:latin typeface="Georgia"/>
                  <a:cs typeface="Georgia"/>
                </a:rPr>
                <a:t> </a:t>
              </a:r>
              <a:r>
                <a:rPr lang="en-US" altLang="zh-CN" dirty="0" smtClean="0">
                  <a:latin typeface="Georgia"/>
                  <a:cs typeface="Georgia"/>
                </a:rPr>
                <a:t>after </a:t>
              </a:r>
              <a:r>
                <a:rPr lang="en-US" altLang="zh-CN" dirty="0">
                  <a:latin typeface="Georgia"/>
                  <a:cs typeface="Georgia"/>
                </a:rPr>
                <a:t>decompression of </a:t>
              </a:r>
              <a:r>
                <a:rPr lang="en-US" altLang="zh-CN" dirty="0" smtClean="0">
                  <a:latin typeface="Georgia"/>
                  <a:cs typeface="Georgia"/>
                </a:rPr>
                <a:t>CSCI</a:t>
              </a:r>
              <a:r>
                <a:rPr lang="en-US" altLang="zh-CN" dirty="0">
                  <a:latin typeface="Georgia"/>
                  <a:cs typeface="Georgia"/>
                </a:rPr>
                <a:t>.</a:t>
              </a:r>
              <a:endParaRPr lang="en-US" dirty="0" smtClean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2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en-US" dirty="0">
                  <a:latin typeface="Georgia"/>
                  <a:cs typeface="Georgia"/>
                </a:rPr>
                <a:t> </a:t>
              </a:r>
              <a:r>
                <a:rPr lang="en-US" dirty="0" smtClean="0">
                  <a:latin typeface="Georgia"/>
                  <a:cs typeface="Georgia"/>
                </a:rPr>
                <a:t> After </a:t>
              </a:r>
              <a:r>
                <a:rPr lang="en-US" dirty="0">
                  <a:latin typeface="Georgia"/>
                  <a:cs typeface="Georgia"/>
                </a:rPr>
                <a:t>decompression of </a:t>
              </a:r>
              <a:r>
                <a:rPr lang="en-US" dirty="0" smtClean="0">
                  <a:latin typeface="Georgia"/>
                  <a:cs typeface="Georgia"/>
                </a:rPr>
                <a:t>CSCI, </a:t>
              </a:r>
              <a:r>
                <a:rPr lang="en-US" dirty="0" err="1" smtClean="0">
                  <a:latin typeface="Georgia"/>
                  <a:cs typeface="Georgia"/>
                </a:rPr>
                <a:t>pEGFR</a:t>
              </a:r>
              <a:r>
                <a:rPr lang="en-US" dirty="0" smtClean="0">
                  <a:latin typeface="Georgia"/>
                  <a:cs typeface="Georgia"/>
                </a:rPr>
                <a:t> </a:t>
              </a:r>
              <a:r>
                <a:rPr lang="en-US" dirty="0">
                  <a:latin typeface="Georgia"/>
                  <a:cs typeface="Georgia"/>
                </a:rPr>
                <a:t>promotes the proliferation and differentiation of OPCs by activating  Akt1, thereby enhancing the recovery of nerve functions. 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 smtClean="0">
                  <a:latin typeface="Georgia"/>
                  <a:cs typeface="Georgia"/>
                </a:rPr>
                <a:t>3</a:t>
              </a:r>
              <a:r>
                <a:rPr lang="fr-FR" dirty="0" smtClean="0">
                  <a:latin typeface="Georgia"/>
                  <a:cs typeface="Georgia"/>
                </a:rPr>
                <a:t>.</a:t>
              </a:r>
              <a:r>
                <a:rPr lang="en-US" dirty="0">
                  <a:latin typeface="Georgia"/>
                  <a:cs typeface="Georgia"/>
                </a:rPr>
                <a:t> These results lay experimental foundations for the development of novel therapeutic strategies and medicines for the complications associated with decompression of CSCI.</a:t>
              </a:r>
              <a:endParaRPr lang="fr-FR" dirty="0" smtClean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13</TotalTime>
  <Words>90</Words>
  <Application>Microsoft Office PowerPoint</Application>
  <PresentationFormat>全屏显示(4:3)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ESJ_PPT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rui gong</cp:lastModifiedBy>
  <cp:revision>54</cp:revision>
  <cp:lastPrinted>2015-11-08T10:17:41Z</cp:lastPrinted>
  <dcterms:created xsi:type="dcterms:W3CDTF">2015-11-08T09:47:16Z</dcterms:created>
  <dcterms:modified xsi:type="dcterms:W3CDTF">2019-07-09T09:45:14Z</dcterms:modified>
</cp:coreProperties>
</file>